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Играем в рифмы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с игры «Договори словечко» на знакомых стихах и подбирать рифмы к предметам.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Рифмовка учит детей различать звуки, находить сходные окончания и разбивать слова на слоги — основа правильного произношения и профилактика дислографии.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фонематического слуха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 рифмования помогает представить слова как составные части, облегчая процесс декодирования и укрепляя связь между звуком и буквой.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свободно подбирающие рифмы, легче усваивают чтение, быстро узнают буквы и буквосочетания в словах на страницах книг.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начинают видеть закономерности в звучании и написании, что способствует развитию навыков беглого чтения и понимания текста.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чтению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педагогических наблюдений,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упражнение на подбор рифм активизирует пассивный словарь и помогает усвоить новые слова.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объема пассивного словаря после занятий рифмами указывает на расширение лексического кругозора.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Обогащение словарного запаса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Рифмованные тексты запоминаются ребенком значительно легче, чем прозаические, благодаря ритму и повторениям.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 рифмами развивает концентрацию, так как ребенок должен сосредоточиться на звуках и подбирать соответствующие слова.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рифмованных стихов способствует увеличению объема долгосрочной памяти и улучшению речевых навыков.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упражнение стимулирует когнитивные процессы и поддерживает мотивацию к обучению через увлекательную форму.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Тренировка памяти и внимания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чувства ритма у детей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ритм и речь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Связывая чтение рифм с музыкальными упражнениями, ребенок учится чувствовать ритм, что делает речь более выразительной и помогает правильно ставить ударения.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в повседневной речи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улавливать ритмические схемы улучшает дикцию, помогает плавно говорить и избегать монотонности во время общения и выступлений.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Ритмические игры для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хлопками, топотами и повторением ритмичных фраз способствуют развитию координации и способности воспринимать сложные звуковые структуры.
</a:t>
            </a:r>
            <a:endParaRPr lang="en-US" sz="102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 для творчества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рифмы способствует развитию воображения и творчества, снижает страх перед уроками, формируя положительное отношение к языку и литературе.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2026-02-17T01:34:34Z</dcterms:created>
  <dcterms:modified xsi:type="dcterms:W3CDTF">2026-02-17T01:34:34Z</dcterms:modified>
</cp:coreProperties>
</file>